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5"/>
  </p:notesMasterIdLst>
  <p:sldIdLst>
    <p:sldId id="353" r:id="rId2"/>
    <p:sldId id="628" r:id="rId3"/>
    <p:sldId id="580" r:id="rId4"/>
    <p:sldId id="571" r:id="rId5"/>
    <p:sldId id="624" r:id="rId6"/>
    <p:sldId id="573" r:id="rId7"/>
    <p:sldId id="574" r:id="rId8"/>
    <p:sldId id="575" r:id="rId9"/>
    <p:sldId id="576" r:id="rId10"/>
    <p:sldId id="577" r:id="rId11"/>
    <p:sldId id="579" r:id="rId12"/>
    <p:sldId id="578" r:id="rId13"/>
    <p:sldId id="585" r:id="rId14"/>
    <p:sldId id="586" r:id="rId15"/>
    <p:sldId id="584" r:id="rId16"/>
    <p:sldId id="587" r:id="rId17"/>
    <p:sldId id="588" r:id="rId18"/>
    <p:sldId id="590" r:id="rId19"/>
    <p:sldId id="589" r:id="rId20"/>
    <p:sldId id="591" r:id="rId21"/>
    <p:sldId id="592" r:id="rId22"/>
    <p:sldId id="583" r:id="rId23"/>
    <p:sldId id="593" r:id="rId24"/>
    <p:sldId id="594" r:id="rId25"/>
    <p:sldId id="619" r:id="rId26"/>
    <p:sldId id="620" r:id="rId27"/>
    <p:sldId id="621" r:id="rId28"/>
    <p:sldId id="604" r:id="rId29"/>
    <p:sldId id="605" r:id="rId30"/>
    <p:sldId id="606" r:id="rId31"/>
    <p:sldId id="607" r:id="rId32"/>
    <p:sldId id="608" r:id="rId33"/>
    <p:sldId id="609" r:id="rId34"/>
    <p:sldId id="610" r:id="rId35"/>
    <p:sldId id="611" r:id="rId36"/>
    <p:sldId id="612" r:id="rId37"/>
    <p:sldId id="613" r:id="rId38"/>
    <p:sldId id="614" r:id="rId39"/>
    <p:sldId id="617" r:id="rId40"/>
    <p:sldId id="596" r:id="rId41"/>
    <p:sldId id="595" r:id="rId42"/>
    <p:sldId id="599" r:id="rId43"/>
    <p:sldId id="598" r:id="rId44"/>
    <p:sldId id="600" r:id="rId45"/>
    <p:sldId id="602" r:id="rId46"/>
    <p:sldId id="615" r:id="rId47"/>
    <p:sldId id="618" r:id="rId48"/>
    <p:sldId id="616" r:id="rId49"/>
    <p:sldId id="622" r:id="rId50"/>
    <p:sldId id="623" r:id="rId51"/>
    <p:sldId id="627" r:id="rId52"/>
    <p:sldId id="625" r:id="rId53"/>
    <p:sldId id="629" r:id="rId5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46"/>
    <p:restoredTop sz="94712"/>
  </p:normalViewPr>
  <p:slideViewPr>
    <p:cSldViewPr>
      <p:cViewPr varScale="1">
        <p:scale>
          <a:sx n="105" d="100"/>
          <a:sy n="105" d="100"/>
        </p:scale>
        <p:origin x="95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868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604-DF49-B0CF-0C21EA387A98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04-DF49-B0CF-0C21EA387A98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604-DF49-B0CF-0C21EA387A9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04-DF49-B0CF-0C21EA387A98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604-DF49-B0CF-0C21EA387A9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04-DF49-B0CF-0C21EA387A9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604-DF49-B0CF-0C21EA387A98}"/>
              </c:ext>
            </c:extLst>
          </c:dPt>
          <c:dPt>
            <c:idx val="1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04-DF49-B0CF-0C21EA387A98}"/>
              </c:ext>
            </c:extLst>
          </c:dPt>
          <c:cat>
            <c:numRef>
              <c:f>Sheet4!$A$1:$A$12</c:f>
              <c:numCache>
                <c:formatCode>General</c:formatCode>
                <c:ptCount val="12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</c:numCache>
            </c:numRef>
          </c:cat>
          <c:val>
            <c:numRef>
              <c:f>Sheet4!$B$1:$B$12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11</c:v>
                </c:pt>
                <c:pt idx="5">
                  <c:v>16</c:v>
                </c:pt>
                <c:pt idx="6">
                  <c:v>36</c:v>
                </c:pt>
                <c:pt idx="7">
                  <c:v>49</c:v>
                </c:pt>
                <c:pt idx="8">
                  <c:v>84</c:v>
                </c:pt>
                <c:pt idx="9">
                  <c:v>74</c:v>
                </c:pt>
                <c:pt idx="10">
                  <c:v>83</c:v>
                </c:pt>
                <c:pt idx="1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04-DF49-B0CF-0C21EA387A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27"/>
        <c:axId val="67347488"/>
        <c:axId val="50804928"/>
      </c:barChart>
      <c:catAx>
        <c:axId val="67347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dirty="0"/>
                  <a:t>Midterm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0804928"/>
        <c:crosses val="autoZero"/>
        <c:auto val="1"/>
        <c:lblAlgn val="ctr"/>
        <c:lblOffset val="100"/>
        <c:noMultiLvlLbl val="0"/>
      </c:catAx>
      <c:valAx>
        <c:axId val="508049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dirty="0"/>
                  <a:t># Students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6734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Times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270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Sheet5!$A$1:$A$127</c:f>
              <c:numCache>
                <c:formatCode>General</c:formatCode>
                <c:ptCount val="127"/>
                <c:pt idx="0">
                  <c:v>0</c:v>
                </c:pt>
                <c:pt idx="1">
                  <c:v>18</c:v>
                </c:pt>
                <c:pt idx="2">
                  <c:v>24</c:v>
                </c:pt>
                <c:pt idx="3">
                  <c:v>26.5</c:v>
                </c:pt>
                <c:pt idx="4">
                  <c:v>32.5</c:v>
                </c:pt>
                <c:pt idx="5">
                  <c:v>33</c:v>
                </c:pt>
                <c:pt idx="6">
                  <c:v>37</c:v>
                </c:pt>
                <c:pt idx="7">
                  <c:v>38.5</c:v>
                </c:pt>
                <c:pt idx="8">
                  <c:v>39</c:v>
                </c:pt>
                <c:pt idx="9">
                  <c:v>40.5</c:v>
                </c:pt>
                <c:pt idx="10">
                  <c:v>43</c:v>
                </c:pt>
                <c:pt idx="11">
                  <c:v>45</c:v>
                </c:pt>
                <c:pt idx="12">
                  <c:v>46</c:v>
                </c:pt>
                <c:pt idx="13">
                  <c:v>48.5</c:v>
                </c:pt>
                <c:pt idx="14">
                  <c:v>49</c:v>
                </c:pt>
                <c:pt idx="15">
                  <c:v>49.5</c:v>
                </c:pt>
                <c:pt idx="16">
                  <c:v>50</c:v>
                </c:pt>
                <c:pt idx="17">
                  <c:v>51</c:v>
                </c:pt>
                <c:pt idx="18">
                  <c:v>52</c:v>
                </c:pt>
                <c:pt idx="19">
                  <c:v>52.5</c:v>
                </c:pt>
                <c:pt idx="20">
                  <c:v>53.5</c:v>
                </c:pt>
                <c:pt idx="21">
                  <c:v>54</c:v>
                </c:pt>
                <c:pt idx="22">
                  <c:v>55</c:v>
                </c:pt>
                <c:pt idx="23">
                  <c:v>55.5</c:v>
                </c:pt>
                <c:pt idx="24">
                  <c:v>56</c:v>
                </c:pt>
                <c:pt idx="25">
                  <c:v>57</c:v>
                </c:pt>
                <c:pt idx="26">
                  <c:v>58</c:v>
                </c:pt>
                <c:pt idx="27">
                  <c:v>59</c:v>
                </c:pt>
                <c:pt idx="28">
                  <c:v>60</c:v>
                </c:pt>
                <c:pt idx="29">
                  <c:v>61</c:v>
                </c:pt>
                <c:pt idx="30">
                  <c:v>61.5</c:v>
                </c:pt>
                <c:pt idx="31">
                  <c:v>62</c:v>
                </c:pt>
                <c:pt idx="32">
                  <c:v>62.5</c:v>
                </c:pt>
                <c:pt idx="33">
                  <c:v>63</c:v>
                </c:pt>
                <c:pt idx="34">
                  <c:v>63.5</c:v>
                </c:pt>
                <c:pt idx="35">
                  <c:v>64</c:v>
                </c:pt>
                <c:pt idx="36">
                  <c:v>64.5</c:v>
                </c:pt>
                <c:pt idx="37">
                  <c:v>65</c:v>
                </c:pt>
                <c:pt idx="38">
                  <c:v>65.5</c:v>
                </c:pt>
                <c:pt idx="39">
                  <c:v>66.5</c:v>
                </c:pt>
                <c:pt idx="40">
                  <c:v>67</c:v>
                </c:pt>
                <c:pt idx="41">
                  <c:v>67.5</c:v>
                </c:pt>
                <c:pt idx="42">
                  <c:v>68</c:v>
                </c:pt>
                <c:pt idx="43">
                  <c:v>68.5</c:v>
                </c:pt>
                <c:pt idx="44">
                  <c:v>69</c:v>
                </c:pt>
                <c:pt idx="45">
                  <c:v>69.5</c:v>
                </c:pt>
                <c:pt idx="46">
                  <c:v>70</c:v>
                </c:pt>
                <c:pt idx="47">
                  <c:v>70.5</c:v>
                </c:pt>
                <c:pt idx="48">
                  <c:v>71</c:v>
                </c:pt>
                <c:pt idx="49">
                  <c:v>71.5</c:v>
                </c:pt>
                <c:pt idx="50">
                  <c:v>72</c:v>
                </c:pt>
                <c:pt idx="51">
                  <c:v>73</c:v>
                </c:pt>
                <c:pt idx="52">
                  <c:v>73.5</c:v>
                </c:pt>
                <c:pt idx="53">
                  <c:v>74</c:v>
                </c:pt>
                <c:pt idx="54">
                  <c:v>75</c:v>
                </c:pt>
                <c:pt idx="55">
                  <c:v>75.5</c:v>
                </c:pt>
                <c:pt idx="56">
                  <c:v>76</c:v>
                </c:pt>
                <c:pt idx="57">
                  <c:v>76.5</c:v>
                </c:pt>
                <c:pt idx="58">
                  <c:v>77</c:v>
                </c:pt>
                <c:pt idx="59">
                  <c:v>77.5</c:v>
                </c:pt>
                <c:pt idx="60">
                  <c:v>78</c:v>
                </c:pt>
                <c:pt idx="61">
                  <c:v>79</c:v>
                </c:pt>
                <c:pt idx="62">
                  <c:v>80</c:v>
                </c:pt>
                <c:pt idx="63">
                  <c:v>80.5</c:v>
                </c:pt>
                <c:pt idx="64">
                  <c:v>81</c:v>
                </c:pt>
                <c:pt idx="65">
                  <c:v>81.5</c:v>
                </c:pt>
                <c:pt idx="66">
                  <c:v>82</c:v>
                </c:pt>
                <c:pt idx="67">
                  <c:v>82.5</c:v>
                </c:pt>
                <c:pt idx="68">
                  <c:v>83</c:v>
                </c:pt>
                <c:pt idx="69">
                  <c:v>83.5</c:v>
                </c:pt>
                <c:pt idx="70">
                  <c:v>84</c:v>
                </c:pt>
                <c:pt idx="71">
                  <c:v>84.5</c:v>
                </c:pt>
                <c:pt idx="72">
                  <c:v>85</c:v>
                </c:pt>
                <c:pt idx="73">
                  <c:v>85.5</c:v>
                </c:pt>
                <c:pt idx="74">
                  <c:v>86</c:v>
                </c:pt>
                <c:pt idx="75">
                  <c:v>86.5</c:v>
                </c:pt>
                <c:pt idx="76">
                  <c:v>87</c:v>
                </c:pt>
                <c:pt idx="77">
                  <c:v>87.5</c:v>
                </c:pt>
                <c:pt idx="78">
                  <c:v>88</c:v>
                </c:pt>
                <c:pt idx="79">
                  <c:v>88.5</c:v>
                </c:pt>
                <c:pt idx="80">
                  <c:v>89</c:v>
                </c:pt>
                <c:pt idx="81">
                  <c:v>89.5</c:v>
                </c:pt>
                <c:pt idx="82">
                  <c:v>90</c:v>
                </c:pt>
                <c:pt idx="83">
                  <c:v>90.5</c:v>
                </c:pt>
                <c:pt idx="84">
                  <c:v>91</c:v>
                </c:pt>
                <c:pt idx="85">
                  <c:v>92</c:v>
                </c:pt>
                <c:pt idx="86">
                  <c:v>92.5</c:v>
                </c:pt>
                <c:pt idx="87">
                  <c:v>93</c:v>
                </c:pt>
                <c:pt idx="88">
                  <c:v>93.5</c:v>
                </c:pt>
                <c:pt idx="89">
                  <c:v>94</c:v>
                </c:pt>
                <c:pt idx="90">
                  <c:v>94.5</c:v>
                </c:pt>
                <c:pt idx="91">
                  <c:v>95</c:v>
                </c:pt>
                <c:pt idx="92">
                  <c:v>96</c:v>
                </c:pt>
                <c:pt idx="93">
                  <c:v>97</c:v>
                </c:pt>
                <c:pt idx="94">
                  <c:v>97.5</c:v>
                </c:pt>
                <c:pt idx="95">
                  <c:v>98</c:v>
                </c:pt>
                <c:pt idx="96">
                  <c:v>98.5</c:v>
                </c:pt>
                <c:pt idx="97">
                  <c:v>99</c:v>
                </c:pt>
                <c:pt idx="98">
                  <c:v>99.5</c:v>
                </c:pt>
                <c:pt idx="99">
                  <c:v>100</c:v>
                </c:pt>
                <c:pt idx="100">
                  <c:v>100.5</c:v>
                </c:pt>
                <c:pt idx="101">
                  <c:v>101</c:v>
                </c:pt>
                <c:pt idx="102">
                  <c:v>101.5</c:v>
                </c:pt>
                <c:pt idx="103">
                  <c:v>102</c:v>
                </c:pt>
                <c:pt idx="104">
                  <c:v>102.5</c:v>
                </c:pt>
                <c:pt idx="105">
                  <c:v>103</c:v>
                </c:pt>
                <c:pt idx="106">
                  <c:v>103.5</c:v>
                </c:pt>
                <c:pt idx="107">
                  <c:v>104</c:v>
                </c:pt>
                <c:pt idx="108">
                  <c:v>104.5</c:v>
                </c:pt>
                <c:pt idx="109">
                  <c:v>105</c:v>
                </c:pt>
                <c:pt idx="110">
                  <c:v>105.5</c:v>
                </c:pt>
                <c:pt idx="111">
                  <c:v>106</c:v>
                </c:pt>
                <c:pt idx="112">
                  <c:v>106.5</c:v>
                </c:pt>
                <c:pt idx="113">
                  <c:v>107</c:v>
                </c:pt>
                <c:pt idx="114">
                  <c:v>108</c:v>
                </c:pt>
                <c:pt idx="115">
                  <c:v>108.5</c:v>
                </c:pt>
                <c:pt idx="116">
                  <c:v>109</c:v>
                </c:pt>
                <c:pt idx="117">
                  <c:v>110</c:v>
                </c:pt>
                <c:pt idx="118">
                  <c:v>111</c:v>
                </c:pt>
                <c:pt idx="119">
                  <c:v>112</c:v>
                </c:pt>
                <c:pt idx="120">
                  <c:v>113</c:v>
                </c:pt>
                <c:pt idx="121">
                  <c:v>114</c:v>
                </c:pt>
                <c:pt idx="122">
                  <c:v>114.5</c:v>
                </c:pt>
                <c:pt idx="123">
                  <c:v>115</c:v>
                </c:pt>
                <c:pt idx="124">
                  <c:v>116</c:v>
                </c:pt>
                <c:pt idx="125">
                  <c:v>119</c:v>
                </c:pt>
                <c:pt idx="126">
                  <c:v>120</c:v>
                </c:pt>
              </c:numCache>
            </c:numRef>
          </c:xVal>
          <c:yVal>
            <c:numRef>
              <c:f>Sheet5!$B$1:$B$127</c:f>
              <c:numCache>
                <c:formatCode>0</c:formatCode>
                <c:ptCount val="127"/>
                <c:pt idx="0">
                  <c:v>0</c:v>
                </c:pt>
                <c:pt idx="1">
                  <c:v>2.7918781725900002</c:v>
                </c:pt>
                <c:pt idx="2">
                  <c:v>3.0456852791900002</c:v>
                </c:pt>
                <c:pt idx="3">
                  <c:v>3.2994923857899998</c:v>
                </c:pt>
                <c:pt idx="4">
                  <c:v>3.5532994923899999</c:v>
                </c:pt>
                <c:pt idx="5">
                  <c:v>3.8071065989799999</c:v>
                </c:pt>
                <c:pt idx="6">
                  <c:v>4.06091370558</c:v>
                </c:pt>
                <c:pt idx="7">
                  <c:v>4.31472081218</c:v>
                </c:pt>
                <c:pt idx="8">
                  <c:v>4.5685279187800001</c:v>
                </c:pt>
                <c:pt idx="9">
                  <c:v>4.8223350253800001</c:v>
                </c:pt>
                <c:pt idx="10">
                  <c:v>5.0761421319800002</c:v>
                </c:pt>
                <c:pt idx="11">
                  <c:v>5.5837563451800003</c:v>
                </c:pt>
                <c:pt idx="12">
                  <c:v>6.0913705583800004</c:v>
                </c:pt>
                <c:pt idx="13">
                  <c:v>6.5989847715699996</c:v>
                </c:pt>
                <c:pt idx="14">
                  <c:v>7.1065989847699997</c:v>
                </c:pt>
                <c:pt idx="15">
                  <c:v>7.3604060913699998</c:v>
                </c:pt>
                <c:pt idx="16">
                  <c:v>7.6142131979699998</c:v>
                </c:pt>
                <c:pt idx="17">
                  <c:v>8.1218274111700008</c:v>
                </c:pt>
                <c:pt idx="18">
                  <c:v>8.3756345177699991</c:v>
                </c:pt>
                <c:pt idx="19">
                  <c:v>8.6294416243699992</c:v>
                </c:pt>
                <c:pt idx="20">
                  <c:v>8.8832487309600001</c:v>
                </c:pt>
                <c:pt idx="21">
                  <c:v>9.1370558375600002</c:v>
                </c:pt>
                <c:pt idx="22">
                  <c:v>9.3908629441600002</c:v>
                </c:pt>
                <c:pt idx="23">
                  <c:v>9.6446700507600003</c:v>
                </c:pt>
                <c:pt idx="24">
                  <c:v>10.152284264</c:v>
                </c:pt>
                <c:pt idx="25">
                  <c:v>10.4060913706</c:v>
                </c:pt>
                <c:pt idx="26">
                  <c:v>10.913705583800001</c:v>
                </c:pt>
                <c:pt idx="27">
                  <c:v>11.421319797000001</c:v>
                </c:pt>
                <c:pt idx="28">
                  <c:v>11.928934010200001</c:v>
                </c:pt>
                <c:pt idx="29">
                  <c:v>12.182741116800001</c:v>
                </c:pt>
                <c:pt idx="30">
                  <c:v>12.944162436499999</c:v>
                </c:pt>
                <c:pt idx="31">
                  <c:v>13.197969543099999</c:v>
                </c:pt>
                <c:pt idx="32">
                  <c:v>13.705583756299999</c:v>
                </c:pt>
                <c:pt idx="33">
                  <c:v>13.959390862899999</c:v>
                </c:pt>
                <c:pt idx="34">
                  <c:v>14.4670050761</c:v>
                </c:pt>
                <c:pt idx="35">
                  <c:v>14.9746192893</c:v>
                </c:pt>
                <c:pt idx="36">
                  <c:v>15.2284263959</c:v>
                </c:pt>
                <c:pt idx="37">
                  <c:v>16.497461928900002</c:v>
                </c:pt>
                <c:pt idx="38">
                  <c:v>17.005076142099998</c:v>
                </c:pt>
                <c:pt idx="39">
                  <c:v>17.258883248699998</c:v>
                </c:pt>
                <c:pt idx="40">
                  <c:v>18.020304568499999</c:v>
                </c:pt>
                <c:pt idx="41">
                  <c:v>18.274111675099999</c:v>
                </c:pt>
                <c:pt idx="42">
                  <c:v>19.289340101499999</c:v>
                </c:pt>
                <c:pt idx="43">
                  <c:v>19.796954314699999</c:v>
                </c:pt>
                <c:pt idx="44">
                  <c:v>20.304568527899999</c:v>
                </c:pt>
                <c:pt idx="45">
                  <c:v>20.558375634499999</c:v>
                </c:pt>
                <c:pt idx="46">
                  <c:v>20.812182741099999</c:v>
                </c:pt>
                <c:pt idx="47">
                  <c:v>21.319796954299999</c:v>
                </c:pt>
                <c:pt idx="48">
                  <c:v>22.8426395939</c:v>
                </c:pt>
                <c:pt idx="49">
                  <c:v>23.3502538071</c:v>
                </c:pt>
                <c:pt idx="50">
                  <c:v>24.3654822335</c:v>
                </c:pt>
                <c:pt idx="51">
                  <c:v>25.3807106599</c:v>
                </c:pt>
                <c:pt idx="52">
                  <c:v>26.3959390863</c:v>
                </c:pt>
                <c:pt idx="53">
                  <c:v>27.411167512700001</c:v>
                </c:pt>
                <c:pt idx="54">
                  <c:v>28.426395939100001</c:v>
                </c:pt>
                <c:pt idx="55">
                  <c:v>28.680203045700001</c:v>
                </c:pt>
                <c:pt idx="56">
                  <c:v>29.187817258900001</c:v>
                </c:pt>
                <c:pt idx="57">
                  <c:v>29.695431472100001</c:v>
                </c:pt>
                <c:pt idx="58">
                  <c:v>30.964467005100001</c:v>
                </c:pt>
                <c:pt idx="59">
                  <c:v>31.472081218300001</c:v>
                </c:pt>
                <c:pt idx="60">
                  <c:v>32.487309644699998</c:v>
                </c:pt>
                <c:pt idx="61">
                  <c:v>32.994923857899998</c:v>
                </c:pt>
                <c:pt idx="62">
                  <c:v>34.010152284299998</c:v>
                </c:pt>
                <c:pt idx="63">
                  <c:v>34.771573604099999</c:v>
                </c:pt>
                <c:pt idx="64">
                  <c:v>36.548223350299999</c:v>
                </c:pt>
                <c:pt idx="65">
                  <c:v>37.055837563499999</c:v>
                </c:pt>
                <c:pt idx="66">
                  <c:v>38.578680202999998</c:v>
                </c:pt>
                <c:pt idx="67">
                  <c:v>38.832487309599998</c:v>
                </c:pt>
                <c:pt idx="68">
                  <c:v>41.116751268999998</c:v>
                </c:pt>
                <c:pt idx="69">
                  <c:v>41.624365482199998</c:v>
                </c:pt>
                <c:pt idx="70">
                  <c:v>43.147208121799999</c:v>
                </c:pt>
                <c:pt idx="71">
                  <c:v>43.654822334999999</c:v>
                </c:pt>
                <c:pt idx="72">
                  <c:v>45.685279187799999</c:v>
                </c:pt>
                <c:pt idx="73">
                  <c:v>45.939086294399999</c:v>
                </c:pt>
                <c:pt idx="74">
                  <c:v>47.461928933999999</c:v>
                </c:pt>
                <c:pt idx="75">
                  <c:v>47.7157360406</c:v>
                </c:pt>
                <c:pt idx="76">
                  <c:v>49.7461928934</c:v>
                </c:pt>
                <c:pt idx="77">
                  <c:v>51.0152284264</c:v>
                </c:pt>
                <c:pt idx="78">
                  <c:v>52.0304568528</c:v>
                </c:pt>
                <c:pt idx="79">
                  <c:v>52.2842639594</c:v>
                </c:pt>
                <c:pt idx="80">
                  <c:v>53.807106599000001</c:v>
                </c:pt>
                <c:pt idx="81">
                  <c:v>54.314720812200001</c:v>
                </c:pt>
                <c:pt idx="82">
                  <c:v>56.091370558400001</c:v>
                </c:pt>
                <c:pt idx="83">
                  <c:v>56.852791878200001</c:v>
                </c:pt>
                <c:pt idx="84">
                  <c:v>58.121827411200002</c:v>
                </c:pt>
                <c:pt idx="85">
                  <c:v>60.406091370600002</c:v>
                </c:pt>
                <c:pt idx="86">
                  <c:v>60.659898477200002</c:v>
                </c:pt>
                <c:pt idx="87">
                  <c:v>62.436548223400003</c:v>
                </c:pt>
                <c:pt idx="88">
                  <c:v>62.944162436500001</c:v>
                </c:pt>
                <c:pt idx="89">
                  <c:v>64.720812182700001</c:v>
                </c:pt>
                <c:pt idx="90">
                  <c:v>64.974619289299994</c:v>
                </c:pt>
                <c:pt idx="91">
                  <c:v>67.005076142099995</c:v>
                </c:pt>
                <c:pt idx="92">
                  <c:v>68.274111675100002</c:v>
                </c:pt>
                <c:pt idx="93">
                  <c:v>69.289340101500002</c:v>
                </c:pt>
                <c:pt idx="94">
                  <c:v>69.543147208099995</c:v>
                </c:pt>
                <c:pt idx="95">
                  <c:v>71.319796954300003</c:v>
                </c:pt>
                <c:pt idx="96">
                  <c:v>71.573604060899996</c:v>
                </c:pt>
                <c:pt idx="97">
                  <c:v>72.842639593900003</c:v>
                </c:pt>
                <c:pt idx="98">
                  <c:v>73.096446700499996</c:v>
                </c:pt>
                <c:pt idx="99">
                  <c:v>75.888324873100004</c:v>
                </c:pt>
                <c:pt idx="100">
                  <c:v>76.395939086300004</c:v>
                </c:pt>
                <c:pt idx="101">
                  <c:v>78.680203045699997</c:v>
                </c:pt>
                <c:pt idx="102">
                  <c:v>79.441624365500005</c:v>
                </c:pt>
                <c:pt idx="103">
                  <c:v>81.218274111699998</c:v>
                </c:pt>
                <c:pt idx="104">
                  <c:v>81.979695431500005</c:v>
                </c:pt>
                <c:pt idx="105">
                  <c:v>84.263959390899998</c:v>
                </c:pt>
                <c:pt idx="106">
                  <c:v>84.517766497500006</c:v>
                </c:pt>
                <c:pt idx="107">
                  <c:v>87.309644670099999</c:v>
                </c:pt>
                <c:pt idx="108">
                  <c:v>87.817258883199997</c:v>
                </c:pt>
                <c:pt idx="109">
                  <c:v>88.324873096399998</c:v>
                </c:pt>
                <c:pt idx="110">
                  <c:v>88.832487309599998</c:v>
                </c:pt>
                <c:pt idx="111">
                  <c:v>89.593908629400005</c:v>
                </c:pt>
                <c:pt idx="112">
                  <c:v>90.355329949199998</c:v>
                </c:pt>
                <c:pt idx="113">
                  <c:v>91.624365482200005</c:v>
                </c:pt>
                <c:pt idx="114">
                  <c:v>93.147208121800006</c:v>
                </c:pt>
                <c:pt idx="115">
                  <c:v>93.401015228399999</c:v>
                </c:pt>
                <c:pt idx="116">
                  <c:v>94.162436548200006</c:v>
                </c:pt>
                <c:pt idx="117">
                  <c:v>94.923857867999999</c:v>
                </c:pt>
                <c:pt idx="118">
                  <c:v>95.177664974600006</c:v>
                </c:pt>
                <c:pt idx="119">
                  <c:v>96.446700507599999</c:v>
                </c:pt>
                <c:pt idx="120">
                  <c:v>97.715736040600007</c:v>
                </c:pt>
                <c:pt idx="121">
                  <c:v>98.4771573604</c:v>
                </c:pt>
                <c:pt idx="122">
                  <c:v>98.730964467000007</c:v>
                </c:pt>
                <c:pt idx="123">
                  <c:v>99.238578680200007</c:v>
                </c:pt>
                <c:pt idx="124">
                  <c:v>99.4923857868</c:v>
                </c:pt>
                <c:pt idx="125">
                  <c:v>99.746192893400007</c:v>
                </c:pt>
                <c:pt idx="126">
                  <c:v>100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05A-A247-8D14-CC3805562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6633776"/>
        <c:axId val="417171568"/>
      </c:scatterChart>
      <c:valAx>
        <c:axId val="416633776"/>
        <c:scaling>
          <c:orientation val="minMax"/>
          <c:max val="1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Midterm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17171568"/>
        <c:crosses val="autoZero"/>
        <c:crossBetween val="midCat"/>
      </c:valAx>
      <c:valAx>
        <c:axId val="41717156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Class Percentile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416633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Times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1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3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2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6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3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288" y="-1"/>
            <a:ext cx="10579072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Maps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Matrix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(row, col) -&gt; value</a:t>
            </a:r>
          </a:p>
        </p:txBody>
      </p:sp>
    </p:spTree>
    <p:extLst>
      <p:ext uri="{BB962C8B-B14F-4D97-AF65-F5344CB8AC3E}">
        <p14:creationId xmlns:p14="http://schemas.microsoft.com/office/powerpoint/2010/main" val="50274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" y="1112837"/>
            <a:ext cx="3067600" cy="5456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2" y="1951037"/>
            <a:ext cx="5427890" cy="34541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Maps can have any type for key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312" y="2636837"/>
            <a:ext cx="3626553" cy="3626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1112" y="6370637"/>
            <a:ext cx="234230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examples</a:t>
            </a:r>
          </a:p>
        </p:txBody>
      </p:sp>
    </p:spTree>
    <p:extLst>
      <p:ext uri="{BB962C8B-B14F-4D97-AF65-F5344CB8AC3E}">
        <p14:creationId xmlns:p14="http://schemas.microsoft.com/office/powerpoint/2010/main" val="134358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HashMap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key -&gt; value</a:t>
            </a:r>
          </a:p>
        </p:txBody>
      </p:sp>
    </p:spTree>
    <p:extLst>
      <p:ext uri="{BB962C8B-B14F-4D97-AF65-F5344CB8AC3E}">
        <p14:creationId xmlns:p14="http://schemas.microsoft.com/office/powerpoint/2010/main" val="50617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701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Make 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111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Make 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, value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5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, value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18" name="Freeform 17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7" name="Freeform 26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6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9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4" name="Freeform 23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6" name="TextBox 25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725A3E-1051-B144-8B06-4F774040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2" y="1112837"/>
            <a:ext cx="8749709" cy="5715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0DD373-2F1C-1341-91D0-7D4FB6CD40F3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CS106A Winter 2018 Contest</a:t>
            </a:r>
          </a:p>
        </p:txBody>
      </p:sp>
    </p:spTree>
    <p:extLst>
      <p:ext uri="{BB962C8B-B14F-4D97-AF65-F5344CB8AC3E}">
        <p14:creationId xmlns:p14="http://schemas.microsoft.com/office/powerpoint/2010/main" val="477875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0" name="Freeform 19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3" name="Freeform 22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5" name="TextBox 24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9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Put [key=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>
                <a:solidFill>
                  <a:srgbClr val="FF0000"/>
                </a:solidFill>
              </a:rPr>
              <a:t>, value=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9" name="Freeform 8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15" name="Freeform 14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17" name="TextBox 16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" name="Freeform 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6" name="Freeform 25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9" name="Freeform 28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31" name="TextBox 30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5" name="Freeform 34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6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sounds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5" name="Freeform 4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2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0591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36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69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7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Get [key =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71739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8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6622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9912" y="1112837"/>
            <a:ext cx="146226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Key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5912" y="1036637"/>
            <a:ext cx="16564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Value Type</a:t>
            </a:r>
          </a:p>
        </p:txBody>
      </p:sp>
      <p:sp>
        <p:nvSpPr>
          <p:cNvPr id="3" name="Freeform 2"/>
          <p:cNvSpPr/>
          <p:nvPr/>
        </p:nvSpPr>
        <p:spPr>
          <a:xfrm>
            <a:off x="2503357" y="1588957"/>
            <a:ext cx="435377" cy="466501"/>
          </a:xfrm>
          <a:custGeom>
            <a:avLst/>
            <a:gdLst>
              <a:gd name="connsiteX0" fmla="*/ 0 w 435377"/>
              <a:gd name="connsiteY0" fmla="*/ 0 h 466501"/>
              <a:gd name="connsiteX1" fmla="*/ 14991 w 435377"/>
              <a:gd name="connsiteY1" fmla="*/ 104932 h 466501"/>
              <a:gd name="connsiteX2" fmla="*/ 89941 w 435377"/>
              <a:gd name="connsiteY2" fmla="*/ 179882 h 466501"/>
              <a:gd name="connsiteX3" fmla="*/ 134912 w 435377"/>
              <a:gd name="connsiteY3" fmla="*/ 194873 h 466501"/>
              <a:gd name="connsiteX4" fmla="*/ 224853 w 435377"/>
              <a:gd name="connsiteY4" fmla="*/ 254833 h 466501"/>
              <a:gd name="connsiteX5" fmla="*/ 269823 w 435377"/>
              <a:gd name="connsiteY5" fmla="*/ 284813 h 466501"/>
              <a:gd name="connsiteX6" fmla="*/ 299804 w 435377"/>
              <a:gd name="connsiteY6" fmla="*/ 314794 h 466501"/>
              <a:gd name="connsiteX7" fmla="*/ 359764 w 435377"/>
              <a:gd name="connsiteY7" fmla="*/ 389745 h 466501"/>
              <a:gd name="connsiteX8" fmla="*/ 404735 w 435377"/>
              <a:gd name="connsiteY8" fmla="*/ 344774 h 466501"/>
              <a:gd name="connsiteX9" fmla="*/ 419725 w 435377"/>
              <a:gd name="connsiteY9" fmla="*/ 299804 h 466501"/>
              <a:gd name="connsiteX10" fmla="*/ 434715 w 435377"/>
              <a:gd name="connsiteY10" fmla="*/ 254833 h 466501"/>
              <a:gd name="connsiteX11" fmla="*/ 419725 w 435377"/>
              <a:gd name="connsiteY11" fmla="*/ 314794 h 466501"/>
              <a:gd name="connsiteX12" fmla="*/ 404735 w 435377"/>
              <a:gd name="connsiteY12" fmla="*/ 404735 h 466501"/>
              <a:gd name="connsiteX13" fmla="*/ 389745 w 435377"/>
              <a:gd name="connsiteY13" fmla="*/ 449705 h 466501"/>
              <a:gd name="connsiteX14" fmla="*/ 254833 w 435377"/>
              <a:gd name="connsiteY14" fmla="*/ 464695 h 46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377" h="466501">
                <a:moveTo>
                  <a:pt x="0" y="0"/>
                </a:moveTo>
                <a:cubicBezTo>
                  <a:pt x="4997" y="34977"/>
                  <a:pt x="4838" y="71090"/>
                  <a:pt x="14991" y="104932"/>
                </a:cubicBezTo>
                <a:cubicBezTo>
                  <a:pt x="25572" y="140203"/>
                  <a:pt x="59373" y="164598"/>
                  <a:pt x="89941" y="179882"/>
                </a:cubicBezTo>
                <a:cubicBezTo>
                  <a:pt x="104074" y="186949"/>
                  <a:pt x="121099" y="187199"/>
                  <a:pt x="134912" y="194873"/>
                </a:cubicBezTo>
                <a:cubicBezTo>
                  <a:pt x="166409" y="212372"/>
                  <a:pt x="194873" y="234846"/>
                  <a:pt x="224853" y="254833"/>
                </a:cubicBezTo>
                <a:cubicBezTo>
                  <a:pt x="239843" y="264826"/>
                  <a:pt x="257084" y="272074"/>
                  <a:pt x="269823" y="284813"/>
                </a:cubicBezTo>
                <a:cubicBezTo>
                  <a:pt x="279817" y="294807"/>
                  <a:pt x="290975" y="303758"/>
                  <a:pt x="299804" y="314794"/>
                </a:cubicBezTo>
                <a:cubicBezTo>
                  <a:pt x="375449" y="409350"/>
                  <a:pt x="287372" y="317350"/>
                  <a:pt x="359764" y="389745"/>
                </a:cubicBezTo>
                <a:cubicBezTo>
                  <a:pt x="384747" y="464695"/>
                  <a:pt x="369757" y="449705"/>
                  <a:pt x="404735" y="344774"/>
                </a:cubicBezTo>
                <a:lnTo>
                  <a:pt x="419725" y="299804"/>
                </a:lnTo>
                <a:cubicBezTo>
                  <a:pt x="424722" y="284814"/>
                  <a:pt x="438547" y="239504"/>
                  <a:pt x="434715" y="254833"/>
                </a:cubicBezTo>
                <a:cubicBezTo>
                  <a:pt x="429718" y="274820"/>
                  <a:pt x="423765" y="294592"/>
                  <a:pt x="419725" y="314794"/>
                </a:cubicBezTo>
                <a:cubicBezTo>
                  <a:pt x="413764" y="344598"/>
                  <a:pt x="411328" y="375065"/>
                  <a:pt x="404735" y="404735"/>
                </a:cubicBezTo>
                <a:cubicBezTo>
                  <a:pt x="401307" y="420160"/>
                  <a:pt x="400918" y="438532"/>
                  <a:pt x="389745" y="449705"/>
                </a:cubicBezTo>
                <a:cubicBezTo>
                  <a:pt x="365274" y="474175"/>
                  <a:pt x="267715" y="464695"/>
                  <a:pt x="254833" y="46469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437089" y="1543987"/>
            <a:ext cx="329783" cy="584616"/>
          </a:xfrm>
          <a:custGeom>
            <a:avLst/>
            <a:gdLst>
              <a:gd name="connsiteX0" fmla="*/ 224852 w 329783"/>
              <a:gd name="connsiteY0" fmla="*/ 0 h 584616"/>
              <a:gd name="connsiteX1" fmla="*/ 209862 w 329783"/>
              <a:gd name="connsiteY1" fmla="*/ 134911 h 584616"/>
              <a:gd name="connsiteX2" fmla="*/ 0 w 329783"/>
              <a:gd name="connsiteY2" fmla="*/ 539646 h 584616"/>
              <a:gd name="connsiteX3" fmla="*/ 14990 w 329783"/>
              <a:gd name="connsiteY3" fmla="*/ 359764 h 584616"/>
              <a:gd name="connsiteX4" fmla="*/ 29980 w 329783"/>
              <a:gd name="connsiteY4" fmla="*/ 464695 h 584616"/>
              <a:gd name="connsiteX5" fmla="*/ 44970 w 329783"/>
              <a:gd name="connsiteY5" fmla="*/ 584616 h 584616"/>
              <a:gd name="connsiteX6" fmla="*/ 134911 w 329783"/>
              <a:gd name="connsiteY6" fmla="*/ 524656 h 584616"/>
              <a:gd name="connsiteX7" fmla="*/ 224852 w 329783"/>
              <a:gd name="connsiteY7" fmla="*/ 464695 h 584616"/>
              <a:gd name="connsiteX8" fmla="*/ 269822 w 329783"/>
              <a:gd name="connsiteY8" fmla="*/ 434715 h 584616"/>
              <a:gd name="connsiteX9" fmla="*/ 329783 w 329783"/>
              <a:gd name="connsiteY9" fmla="*/ 404734 h 58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783" h="584616">
                <a:moveTo>
                  <a:pt x="224852" y="0"/>
                </a:moveTo>
                <a:cubicBezTo>
                  <a:pt x="219855" y="44970"/>
                  <a:pt x="218736" y="90543"/>
                  <a:pt x="209862" y="134911"/>
                </a:cubicBezTo>
                <a:cubicBezTo>
                  <a:pt x="183633" y="266057"/>
                  <a:pt x="35057" y="478297"/>
                  <a:pt x="0" y="539646"/>
                </a:cubicBezTo>
                <a:cubicBezTo>
                  <a:pt x="4997" y="479685"/>
                  <a:pt x="-7356" y="415629"/>
                  <a:pt x="14990" y="359764"/>
                </a:cubicBezTo>
                <a:cubicBezTo>
                  <a:pt x="28112" y="326959"/>
                  <a:pt x="25310" y="429673"/>
                  <a:pt x="29980" y="464695"/>
                </a:cubicBezTo>
                <a:cubicBezTo>
                  <a:pt x="35304" y="504626"/>
                  <a:pt x="39973" y="544642"/>
                  <a:pt x="44970" y="584616"/>
                </a:cubicBezTo>
                <a:cubicBezTo>
                  <a:pt x="144776" y="484813"/>
                  <a:pt x="37287" y="578892"/>
                  <a:pt x="134911" y="524656"/>
                </a:cubicBezTo>
                <a:cubicBezTo>
                  <a:pt x="166409" y="507157"/>
                  <a:pt x="194872" y="484682"/>
                  <a:pt x="224852" y="464695"/>
                </a:cubicBezTo>
                <a:cubicBezTo>
                  <a:pt x="239842" y="454702"/>
                  <a:pt x="252731" y="440412"/>
                  <a:pt x="269822" y="434715"/>
                </a:cubicBezTo>
                <a:cubicBezTo>
                  <a:pt x="321497" y="417489"/>
                  <a:pt x="303620" y="430897"/>
                  <a:pt x="329783" y="404734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3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07442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428037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2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70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10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86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11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9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.put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>
                <a:latin typeface="Monaco" charset="0"/>
              </a:rPr>
              <a:t>.get</a:t>
            </a:r>
            <a:r>
              <a:rPr lang="en-US" sz="2400" dirty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64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Make a new </a:t>
            </a:r>
            <a:r>
              <a:rPr lang="en-US" sz="2400" dirty="0" err="1"/>
              <a:t>HashMap</a:t>
            </a:r>
            <a:r>
              <a:rPr lang="en-US" sz="2400" dirty="0"/>
              <a:t> of animal sound</a:t>
            </a:r>
          </a:p>
          <a:p>
            <a:endParaRPr lang="en-US" sz="2400" dirty="0"/>
          </a:p>
          <a:p>
            <a:r>
              <a:rPr lang="en-US" sz="2400" dirty="0"/>
              <a:t>2. 	Add elements:</a:t>
            </a:r>
          </a:p>
          <a:p>
            <a:r>
              <a:rPr lang="en-US" sz="2400" dirty="0"/>
              <a:t>	Put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, value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/>
              <a:t>	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/>
              <a:t>Put [key=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/>
              <a:t>, value=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endParaRPr lang="en-US" sz="2400" dirty="0"/>
          </a:p>
          <a:p>
            <a:r>
              <a:rPr lang="en-US" sz="2400" dirty="0"/>
              <a:t>3. 	Get elements:</a:t>
            </a:r>
          </a:p>
          <a:p>
            <a:r>
              <a:rPr lang="en-US" sz="2400" dirty="0"/>
              <a:t>	Get [key =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Where are we?</a:t>
            </a:r>
          </a:p>
        </p:txBody>
      </p:sp>
    </p:spTree>
    <p:extLst>
      <p:ext uri="{BB962C8B-B14F-4D97-AF65-F5344CB8AC3E}">
        <p14:creationId xmlns:p14="http://schemas.microsoft.com/office/powerpoint/2010/main" val="2076412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11312" y="4237037"/>
            <a:ext cx="6324600" cy="3183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23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"fox"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?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2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017837"/>
            <a:ext cx="10667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brothers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Vegard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Bård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Ylvisåker</a:t>
            </a:r>
            <a:endParaRPr lang="en-US" sz="40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7312" y="59134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Circa 2013</a:t>
            </a:r>
          </a:p>
        </p:txBody>
      </p:sp>
    </p:spTree>
    <p:extLst>
      <p:ext uri="{BB962C8B-B14F-4D97-AF65-F5344CB8AC3E}">
        <p14:creationId xmlns:p14="http://schemas.microsoft.com/office/powerpoint/2010/main" val="1132700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x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9437"/>
            <a:ext cx="10080625" cy="567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312" y="7056437"/>
            <a:ext cx="4916731" cy="34996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Ylvis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“The Fox”. Permission asked. Pending.</a:t>
            </a:r>
          </a:p>
        </p:txBody>
      </p:sp>
    </p:spTree>
    <p:extLst>
      <p:ext uri="{BB962C8B-B14F-4D97-AF65-F5344CB8AC3E}">
        <p14:creationId xmlns:p14="http://schemas.microsoft.com/office/powerpoint/2010/main" val="19969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15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Keys: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Arial" charset="0"/>
                <a:cs typeface="Arial" charset="0"/>
              </a:rPr>
              <a:t>Values:</a:t>
            </a: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1. Make a new map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2. Put things into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3. Get things out of the map</a:t>
            </a:r>
          </a:p>
          <a:p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null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33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524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Make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HashMap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Put and get values into a map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Some useful other methods</a:t>
            </a:r>
          </a:p>
          <a:p>
            <a:pPr marL="342900" indent="-342900">
              <a:buAutoNum type="arabicPeriod"/>
            </a:pPr>
            <a:endParaRPr lang="en-US" altLang="en-US" b="1" dirty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size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myMap.size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myMap.containsKey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returns true or false if key is in map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myMap.remove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make like a tree and leave!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Iterate using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foreach</a:t>
            </a:r>
            <a:r>
              <a:rPr lang="en-US" sz="2400" dirty="0">
                <a:solidFill>
                  <a:srgbClr val="0432FF"/>
                </a:solidFill>
                <a:latin typeface="+mn-lt"/>
              </a:rPr>
              <a:t>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80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			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&gt;();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myMap.put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(key, value);</a:t>
            </a:r>
          </a:p>
          <a:p>
            <a:pPr>
              <a:lnSpc>
                <a:spcPct val="83000"/>
              </a:lnSpc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(key) // returns the corresponding value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6179169"/>
            <a:ext cx="102828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key :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()){  // not ordered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do something with the key/value pair</a:t>
            </a:r>
            <a:br>
              <a:rPr lang="en-US" alt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HashMaps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on one slide</a:t>
            </a:r>
          </a:p>
        </p:txBody>
      </p:sp>
    </p:spTree>
    <p:extLst>
      <p:ext uri="{BB962C8B-B14F-4D97-AF65-F5344CB8AC3E}">
        <p14:creationId xmlns:p14="http://schemas.microsoft.com/office/powerpoint/2010/main" val="20259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2" y="1112837"/>
            <a:ext cx="3410329" cy="606583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Phone Book</a:t>
            </a:r>
          </a:p>
        </p:txBody>
      </p:sp>
      <p:sp>
        <p:nvSpPr>
          <p:cNvPr id="6" name="Freeform 5"/>
          <p:cNvSpPr/>
          <p:nvPr/>
        </p:nvSpPr>
        <p:spPr>
          <a:xfrm>
            <a:off x="3882452" y="2126489"/>
            <a:ext cx="2495367" cy="871544"/>
          </a:xfrm>
          <a:custGeom>
            <a:avLst/>
            <a:gdLst>
              <a:gd name="connsiteX0" fmla="*/ 0 w 2495367"/>
              <a:gd name="connsiteY0" fmla="*/ 856554 h 871544"/>
              <a:gd name="connsiteX1" fmla="*/ 59961 w 2495367"/>
              <a:gd name="connsiteY1" fmla="*/ 871544 h 871544"/>
              <a:gd name="connsiteX2" fmla="*/ 2113614 w 2495367"/>
              <a:gd name="connsiteY2" fmla="*/ 256947 h 871544"/>
              <a:gd name="connsiteX3" fmla="*/ 2368446 w 2495367"/>
              <a:gd name="connsiteY3" fmla="*/ 196986 h 871544"/>
              <a:gd name="connsiteX4" fmla="*/ 2458387 w 2495367"/>
              <a:gd name="connsiteY4" fmla="*/ 167006 h 871544"/>
              <a:gd name="connsiteX5" fmla="*/ 2413417 w 2495367"/>
              <a:gd name="connsiteY5" fmla="*/ 152016 h 871544"/>
              <a:gd name="connsiteX6" fmla="*/ 2323476 w 2495367"/>
              <a:gd name="connsiteY6" fmla="*/ 92055 h 871544"/>
              <a:gd name="connsiteX7" fmla="*/ 2263515 w 2495367"/>
              <a:gd name="connsiteY7" fmla="*/ 77065 h 871544"/>
              <a:gd name="connsiteX8" fmla="*/ 2173574 w 2495367"/>
              <a:gd name="connsiteY8" fmla="*/ 47085 h 871544"/>
              <a:gd name="connsiteX9" fmla="*/ 2128604 w 2495367"/>
              <a:gd name="connsiteY9" fmla="*/ 17104 h 871544"/>
              <a:gd name="connsiteX10" fmla="*/ 2248525 w 2495367"/>
              <a:gd name="connsiteY10" fmla="*/ 17104 h 871544"/>
              <a:gd name="connsiteX11" fmla="*/ 2293496 w 2495367"/>
              <a:gd name="connsiteY11" fmla="*/ 47085 h 871544"/>
              <a:gd name="connsiteX12" fmla="*/ 2338466 w 2495367"/>
              <a:gd name="connsiteY12" fmla="*/ 62075 h 871544"/>
              <a:gd name="connsiteX13" fmla="*/ 2398427 w 2495367"/>
              <a:gd name="connsiteY13" fmla="*/ 92055 h 871544"/>
              <a:gd name="connsiteX14" fmla="*/ 2428407 w 2495367"/>
              <a:gd name="connsiteY14" fmla="*/ 122036 h 871544"/>
              <a:gd name="connsiteX15" fmla="*/ 2488368 w 2495367"/>
              <a:gd name="connsiteY15" fmla="*/ 137026 h 871544"/>
              <a:gd name="connsiteX16" fmla="*/ 2443397 w 2495367"/>
              <a:gd name="connsiteY16" fmla="*/ 286927 h 871544"/>
              <a:gd name="connsiteX17" fmla="*/ 2428407 w 2495367"/>
              <a:gd name="connsiteY17" fmla="*/ 331898 h 871544"/>
              <a:gd name="connsiteX18" fmla="*/ 2398427 w 2495367"/>
              <a:gd name="connsiteY18" fmla="*/ 376868 h 871544"/>
              <a:gd name="connsiteX19" fmla="*/ 2368446 w 2495367"/>
              <a:gd name="connsiteY19" fmla="*/ 466809 h 871544"/>
              <a:gd name="connsiteX20" fmla="*/ 2338466 w 2495367"/>
              <a:gd name="connsiteY20" fmla="*/ 511780 h 87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67" h="871544">
                <a:moveTo>
                  <a:pt x="0" y="856554"/>
                </a:moveTo>
                <a:cubicBezTo>
                  <a:pt x="19987" y="861551"/>
                  <a:pt x="39359" y="871544"/>
                  <a:pt x="59961" y="871544"/>
                </a:cubicBezTo>
                <a:cubicBezTo>
                  <a:pt x="1153652" y="871544"/>
                  <a:pt x="553474" y="859107"/>
                  <a:pt x="2113614" y="256947"/>
                </a:cubicBezTo>
                <a:cubicBezTo>
                  <a:pt x="2195024" y="225525"/>
                  <a:pt x="2284008" y="219013"/>
                  <a:pt x="2368446" y="196986"/>
                </a:cubicBezTo>
                <a:cubicBezTo>
                  <a:pt x="2399025" y="189009"/>
                  <a:pt x="2428407" y="176999"/>
                  <a:pt x="2458387" y="167006"/>
                </a:cubicBezTo>
                <a:cubicBezTo>
                  <a:pt x="2443397" y="162009"/>
                  <a:pt x="2427229" y="159690"/>
                  <a:pt x="2413417" y="152016"/>
                </a:cubicBezTo>
                <a:cubicBezTo>
                  <a:pt x="2381919" y="134517"/>
                  <a:pt x="2358432" y="100794"/>
                  <a:pt x="2323476" y="92055"/>
                </a:cubicBezTo>
                <a:cubicBezTo>
                  <a:pt x="2303489" y="87058"/>
                  <a:pt x="2283248" y="82985"/>
                  <a:pt x="2263515" y="77065"/>
                </a:cubicBezTo>
                <a:cubicBezTo>
                  <a:pt x="2233246" y="67984"/>
                  <a:pt x="2173574" y="47085"/>
                  <a:pt x="2173574" y="47085"/>
                </a:cubicBezTo>
                <a:cubicBezTo>
                  <a:pt x="2158584" y="37091"/>
                  <a:pt x="2122907" y="34195"/>
                  <a:pt x="2128604" y="17104"/>
                </a:cubicBezTo>
                <a:cubicBezTo>
                  <a:pt x="2140903" y="-19794"/>
                  <a:pt x="2236226" y="14029"/>
                  <a:pt x="2248525" y="17104"/>
                </a:cubicBezTo>
                <a:cubicBezTo>
                  <a:pt x="2263515" y="27098"/>
                  <a:pt x="2277382" y="39028"/>
                  <a:pt x="2293496" y="47085"/>
                </a:cubicBezTo>
                <a:cubicBezTo>
                  <a:pt x="2307629" y="54151"/>
                  <a:pt x="2323943" y="55851"/>
                  <a:pt x="2338466" y="62075"/>
                </a:cubicBezTo>
                <a:cubicBezTo>
                  <a:pt x="2359005" y="70877"/>
                  <a:pt x="2378440" y="82062"/>
                  <a:pt x="2398427" y="92055"/>
                </a:cubicBezTo>
                <a:cubicBezTo>
                  <a:pt x="2408420" y="102049"/>
                  <a:pt x="2415766" y="115715"/>
                  <a:pt x="2428407" y="122036"/>
                </a:cubicBezTo>
                <a:cubicBezTo>
                  <a:pt x="2446834" y="131250"/>
                  <a:pt x="2481134" y="117736"/>
                  <a:pt x="2488368" y="137026"/>
                </a:cubicBezTo>
                <a:cubicBezTo>
                  <a:pt x="2511519" y="198761"/>
                  <a:pt x="2472230" y="243679"/>
                  <a:pt x="2443397" y="286927"/>
                </a:cubicBezTo>
                <a:cubicBezTo>
                  <a:pt x="2438400" y="301917"/>
                  <a:pt x="2435473" y="317765"/>
                  <a:pt x="2428407" y="331898"/>
                </a:cubicBezTo>
                <a:cubicBezTo>
                  <a:pt x="2420350" y="348012"/>
                  <a:pt x="2405744" y="360405"/>
                  <a:pt x="2398427" y="376868"/>
                </a:cubicBezTo>
                <a:cubicBezTo>
                  <a:pt x="2385592" y="405746"/>
                  <a:pt x="2378440" y="436829"/>
                  <a:pt x="2368446" y="466809"/>
                </a:cubicBezTo>
                <a:cubicBezTo>
                  <a:pt x="2351875" y="516520"/>
                  <a:pt x="2369257" y="511780"/>
                  <a:pt x="2338466" y="5117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64312" y="2103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6701678</a:t>
            </a:r>
          </a:p>
        </p:txBody>
      </p:sp>
    </p:spTree>
    <p:extLst>
      <p:ext uri="{BB962C8B-B14F-4D97-AF65-F5344CB8AC3E}">
        <p14:creationId xmlns:p14="http://schemas.microsoft.com/office/powerpoint/2010/main" val="460772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46300"/>
            <a:ext cx="8890000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Make 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keyboard</a:t>
            </a:r>
          </a:p>
        </p:txBody>
      </p:sp>
    </p:spTree>
    <p:extLst>
      <p:ext uri="{BB962C8B-B14F-4D97-AF65-F5344CB8AC3E}">
        <p14:creationId xmlns:p14="http://schemas.microsoft.com/office/powerpoint/2010/main" val="1133030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2" y="1341437"/>
            <a:ext cx="9072563" cy="4989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Karel the Robot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Console Programs</a:t>
            </a:r>
          </a:p>
          <a:p>
            <a:r>
              <a:rPr lang="en-US" dirty="0"/>
              <a:t>Graphics Programs</a:t>
            </a:r>
          </a:p>
          <a:p>
            <a:r>
              <a:rPr lang="en-US" dirty="0"/>
              <a:t>Text Processing</a:t>
            </a:r>
          </a:p>
          <a:p>
            <a:r>
              <a:rPr lang="en-US" b="1" dirty="0">
                <a:solidFill>
                  <a:srgbClr val="0432FF"/>
                </a:solidFill>
              </a:rPr>
              <a:t>Data Structures</a:t>
            </a:r>
          </a:p>
          <a:p>
            <a:r>
              <a:rPr lang="en-US" dirty="0"/>
              <a:t>GUIs</a:t>
            </a:r>
          </a:p>
          <a:p>
            <a:r>
              <a:rPr lang="en-US" dirty="0"/>
              <a:t>Defining our own Variable Types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3D2114D-B0EF-8E49-B0F8-BB7FB71AEAF8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Where are we?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10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354" y="1982305"/>
            <a:ext cx="6970889" cy="2538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0912" y="4541837"/>
            <a:ext cx="53561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int</a:t>
            </a:r>
            <a:r>
              <a:rPr lang="en-US" sz="3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hash(</a:t>
            </a:r>
            <a:r>
              <a:rPr lang="en-US" sz="3200" b="1" dirty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key);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9112" y="7089939"/>
            <a:ext cx="3523722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Learn </a:t>
            </a:r>
            <a:r>
              <a:rPr lang="en-US" sz="2400" dirty="0"/>
              <a:t>more in CS106B</a:t>
            </a:r>
          </a:p>
        </p:txBody>
      </p:sp>
    </p:spTree>
    <p:extLst>
      <p:ext uri="{BB962C8B-B14F-4D97-AF65-F5344CB8AC3E}">
        <p14:creationId xmlns:p14="http://schemas.microsoft.com/office/powerpoint/2010/main" val="2140792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5831E92-6BBC-044F-BBE8-605CCE37C84C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Midterm Results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AA2F2E7-F1F8-7C42-950A-1866C6EAA4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137163"/>
              </p:ext>
            </p:extLst>
          </p:nvPr>
        </p:nvGraphicFramePr>
        <p:xfrm>
          <a:off x="620712" y="1341437"/>
          <a:ext cx="8305800" cy="60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5D2220-5A15-7748-A152-DD59B15BEF96}"/>
              </a:ext>
            </a:extLst>
          </p:cNvPr>
          <p:cNvSpPr txBox="1"/>
          <p:nvPr/>
        </p:nvSpPr>
        <p:spPr>
          <a:xfrm>
            <a:off x="8164512" y="4694237"/>
            <a:ext cx="1072730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Times" pitchFamily="2" charset="0"/>
              </a:rPr>
              <a:t>Snazzy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58B85-066D-7240-B81E-0CB8B1BD8E3A}"/>
              </a:ext>
            </a:extLst>
          </p:cNvPr>
          <p:cNvSpPr txBox="1"/>
          <p:nvPr/>
        </p:nvSpPr>
        <p:spPr>
          <a:xfrm>
            <a:off x="6107112" y="1112837"/>
            <a:ext cx="22860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Times" pitchFamily="2" charset="0"/>
              </a:rPr>
              <a:t>Always more to learn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DFF48-95C5-B94E-93F8-BA02AB0DFA0F}"/>
              </a:ext>
            </a:extLst>
          </p:cNvPr>
          <p:cNvSpPr txBox="1"/>
          <p:nvPr/>
        </p:nvSpPr>
        <p:spPr>
          <a:xfrm>
            <a:off x="4049712" y="3246437"/>
            <a:ext cx="1752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</a:rPr>
              <a:t>Review core material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559A5-941D-704F-A12C-94C8BF2A740F}"/>
              </a:ext>
            </a:extLst>
          </p:cNvPr>
          <p:cNvSpPr txBox="1"/>
          <p:nvPr/>
        </p:nvSpPr>
        <p:spPr>
          <a:xfrm>
            <a:off x="3211512" y="4846637"/>
            <a:ext cx="1752600" cy="78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Times" pitchFamily="2" charset="0"/>
              </a:rPr>
              <a:t>Serious review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3F7EC-A55D-C343-947E-5F8826B95CE4}"/>
              </a:ext>
            </a:extLst>
          </p:cNvPr>
          <p:cNvSpPr txBox="1"/>
          <p:nvPr/>
        </p:nvSpPr>
        <p:spPr>
          <a:xfrm>
            <a:off x="1763712" y="5913437"/>
            <a:ext cx="1752600" cy="44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Times" pitchFamily="2" charset="0"/>
              </a:rPr>
              <a:t>Strategize</a:t>
            </a:r>
          </a:p>
        </p:txBody>
      </p:sp>
    </p:spTree>
    <p:extLst>
      <p:ext uri="{BB962C8B-B14F-4D97-AF65-F5344CB8AC3E}">
        <p14:creationId xmlns:p14="http://schemas.microsoft.com/office/powerpoint/2010/main" val="200313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0330BE7-AC97-B548-AF60-104338AFE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6507581"/>
              </p:ext>
            </p:extLst>
          </p:nvPr>
        </p:nvGraphicFramePr>
        <p:xfrm>
          <a:off x="468312" y="1341437"/>
          <a:ext cx="8534400" cy="5880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FC49673-1572-F444-BB6B-5C73B3D7AE0C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Midterm Results</a:t>
            </a:r>
          </a:p>
        </p:txBody>
      </p:sp>
    </p:spTree>
    <p:extLst>
      <p:ext uri="{BB962C8B-B14F-4D97-AF65-F5344CB8AC3E}">
        <p14:creationId xmlns:p14="http://schemas.microsoft.com/office/powerpoint/2010/main" val="39488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850E96-A277-C14C-9BF9-BB98B6C73598}"/>
              </a:ext>
            </a:extLst>
          </p:cNvPr>
          <p:cNvSpPr/>
          <p:nvPr/>
        </p:nvSpPr>
        <p:spPr>
          <a:xfrm>
            <a:off x="163512" y="2484437"/>
            <a:ext cx="9448800" cy="521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u="sng" dirty="0">
                <a:solidFill>
                  <a:srgbClr val="0432FF"/>
                </a:solidFill>
              </a:rPr>
              <a:t>cs106a.stanford.edu/restricted/</a:t>
            </a:r>
            <a:r>
              <a:rPr lang="en-US" sz="3000" u="sng" dirty="0" err="1">
                <a:solidFill>
                  <a:srgbClr val="0432FF"/>
                </a:solidFill>
              </a:rPr>
              <a:t>midtermreturn.html</a:t>
            </a:r>
            <a:endParaRPr lang="en-US" sz="3000" u="sng" dirty="0">
              <a:solidFill>
                <a:srgbClr val="0432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BEE05-E3D0-0540-B5A3-9865D14EDED8}"/>
              </a:ext>
            </a:extLst>
          </p:cNvPr>
          <p:cNvSpPr txBox="1"/>
          <p:nvPr/>
        </p:nvSpPr>
        <p:spPr>
          <a:xfrm>
            <a:off x="3744912" y="5684837"/>
            <a:ext cx="26340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Regrade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CD010-B7E3-0D40-9817-6F8EBC069751}"/>
              </a:ext>
            </a:extLst>
          </p:cNvPr>
          <p:cNvSpPr txBox="1"/>
          <p:nvPr/>
        </p:nvSpPr>
        <p:spPr>
          <a:xfrm>
            <a:off x="2678112" y="6218237"/>
            <a:ext cx="46730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432FF"/>
                </a:solidFill>
              </a:rPr>
              <a:t>https://</a:t>
            </a:r>
            <a:r>
              <a:rPr lang="en-US" u="sng" dirty="0" err="1">
                <a:solidFill>
                  <a:srgbClr val="0432FF"/>
                </a:solidFill>
              </a:rPr>
              <a:t>goo.gl</a:t>
            </a:r>
            <a:r>
              <a:rPr lang="en-US" u="sng" dirty="0">
                <a:solidFill>
                  <a:srgbClr val="0432FF"/>
                </a:solidFill>
              </a:rPr>
              <a:t>/forms/GXgwVN0yaH1LqDUp2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6B166-7692-9D4E-A731-C69A48C63B0A}"/>
              </a:ext>
            </a:extLst>
          </p:cNvPr>
          <p:cNvSpPr txBox="1"/>
          <p:nvPr/>
        </p:nvSpPr>
        <p:spPr>
          <a:xfrm>
            <a:off x="3440112" y="1722437"/>
            <a:ext cx="2961067" cy="521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Midterm Results</a:t>
            </a:r>
          </a:p>
        </p:txBody>
      </p:sp>
    </p:spTree>
    <p:extLst>
      <p:ext uri="{BB962C8B-B14F-4D97-AF65-F5344CB8AC3E}">
        <p14:creationId xmlns:p14="http://schemas.microsoft.com/office/powerpoint/2010/main" val="353823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294984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0159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475084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33185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5060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ArrayList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122038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Arrays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450404604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8636</TotalTime>
  <Words>1094</Words>
  <Application>Microsoft Macintosh PowerPoint</Application>
  <PresentationFormat>Custom</PresentationFormat>
  <Paragraphs>523</Paragraphs>
  <Slides>53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Mangal</vt:lpstr>
      <vt:lpstr>Monaco</vt:lpstr>
      <vt:lpstr>Times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302</cp:revision>
  <cp:lastPrinted>2017-03-17T00:22:18Z</cp:lastPrinted>
  <dcterms:created xsi:type="dcterms:W3CDTF">2012-01-18T02:26:13Z</dcterms:created>
  <dcterms:modified xsi:type="dcterms:W3CDTF">2018-02-21T20:45:23Z</dcterms:modified>
</cp:coreProperties>
</file>